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8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7" autoAdjust="0"/>
  </p:normalViewPr>
  <p:slideViewPr>
    <p:cSldViewPr snapToGrid="0" snapToObjects="1">
      <p:cViewPr varScale="1">
        <p:scale>
          <a:sx n="41" d="100"/>
          <a:sy n="41" d="100"/>
        </p:scale>
        <p:origin x="2228" y="2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28/09/2023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28/09/2023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28/09/2023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28/09/2023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28/09/2023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28/09/2023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28/09/2023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83E3D72-070B-467A-8A1E-13FD53989712}"/>
              </a:ext>
            </a:extLst>
          </p:cNvPr>
          <p:cNvSpPr txBox="1"/>
          <p:nvPr/>
        </p:nvSpPr>
        <p:spPr>
          <a:xfrm>
            <a:off x="0" y="32638"/>
            <a:ext cx="7562850" cy="10656000"/>
          </a:xfrm>
          <a:prstGeom prst="rect">
            <a:avLst/>
          </a:prstGeom>
          <a:solidFill>
            <a:srgbClr val="006D64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06DBB7-9FCA-4859-9642-1EEB47910398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640134-967B-4153-BC9E-4A346BFA9C9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 Box 160"/>
          <p:cNvSpPr txBox="1"/>
          <p:nvPr/>
        </p:nvSpPr>
        <p:spPr>
          <a:xfrm>
            <a:off x="2698684" y="948315"/>
            <a:ext cx="432000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Arial"/>
              </a:rPr>
              <a:t>Title</a:t>
            </a:r>
          </a:p>
        </p:txBody>
      </p:sp>
      <p:sp>
        <p:nvSpPr>
          <p:cNvPr id="23" name="Text Box 164">
            <a:extLst>
              <a:ext uri="{FF2B5EF4-FFF2-40B4-BE49-F238E27FC236}">
                <a16:creationId xmlns:a16="http://schemas.microsoft.com/office/drawing/2014/main" id="{73420E6B-F91B-4B5E-8BDC-7B679EC51A54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8836044E-AAC0-3232-5457-3DC67132F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891364"/>
              </p:ext>
            </p:extLst>
          </p:nvPr>
        </p:nvGraphicFramePr>
        <p:xfrm>
          <a:off x="465150" y="1937288"/>
          <a:ext cx="6662850" cy="783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771">
                  <a:extLst>
                    <a:ext uri="{9D8B030D-6E8A-4147-A177-3AD203B41FA5}">
                      <a16:colId xmlns:a16="http://schemas.microsoft.com/office/drawing/2014/main" val="436910083"/>
                    </a:ext>
                  </a:extLst>
                </a:gridCol>
                <a:gridCol w="4715079">
                  <a:extLst>
                    <a:ext uri="{9D8B030D-6E8A-4147-A177-3AD203B41FA5}">
                      <a16:colId xmlns:a16="http://schemas.microsoft.com/office/drawing/2014/main" val="787962100"/>
                    </a:ext>
                  </a:extLst>
                </a:gridCol>
              </a:tblGrid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345677"/>
                  </a:ext>
                </a:extLst>
              </a:tr>
              <a:tr h="1967536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378726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26537"/>
                  </a:ext>
                </a:extLst>
              </a:tr>
              <a:tr h="195175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50434"/>
                  </a:ext>
                </a:extLst>
              </a:tr>
            </a:tbl>
          </a:graphicData>
        </a:graphic>
      </p:graphicFrame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2108304"/>
            <a:ext cx="1623060" cy="16230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4097124"/>
            <a:ext cx="1623060" cy="162306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6059885"/>
            <a:ext cx="1623060" cy="162306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" y="8005246"/>
            <a:ext cx="1623060" cy="1623060"/>
          </a:xfrm>
          <a:prstGeom prst="rect">
            <a:avLst/>
          </a:prstGeom>
        </p:spPr>
      </p:pic>
      <p:sp>
        <p:nvSpPr>
          <p:cNvPr id="15" name="Text Box 161"/>
          <p:cNvSpPr txBox="1"/>
          <p:nvPr/>
        </p:nvSpPr>
        <p:spPr>
          <a:xfrm>
            <a:off x="2700000" y="209281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6" name="Text Box 162"/>
          <p:cNvSpPr txBox="1"/>
          <p:nvPr/>
        </p:nvSpPr>
        <p:spPr>
          <a:xfrm>
            <a:off x="2700000" y="4076556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7" name="Text Box 163"/>
          <p:cNvSpPr txBox="1"/>
          <p:nvPr/>
        </p:nvSpPr>
        <p:spPr>
          <a:xfrm>
            <a:off x="2700000" y="606728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8" name="Text Box 164"/>
          <p:cNvSpPr txBox="1"/>
          <p:nvPr/>
        </p:nvSpPr>
        <p:spPr>
          <a:xfrm>
            <a:off x="2700000" y="8051021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435B48-AB5A-4735-84F6-CB8D64770D0A}"/>
              </a:ext>
            </a:extLst>
          </p:cNvPr>
          <p:cNvSpPr txBox="1"/>
          <p:nvPr/>
        </p:nvSpPr>
        <p:spPr>
          <a:xfrm>
            <a:off x="0" y="0"/>
            <a:ext cx="7562850" cy="10728000"/>
          </a:xfrm>
          <a:prstGeom prst="rect">
            <a:avLst/>
          </a:prstGeom>
          <a:solidFill>
            <a:srgbClr val="006D64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1ADDC-627E-4321-87EB-CB03275CCF9A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2824C-0744-4A9D-A282-63413A57DDE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A21A1-FA24-499A-B524-09FB4193440E}"/>
              </a:ext>
            </a:extLst>
          </p:cNvPr>
          <p:cNvSpPr txBox="1"/>
          <p:nvPr/>
        </p:nvSpPr>
        <p:spPr>
          <a:xfrm>
            <a:off x="720257" y="6562504"/>
            <a:ext cx="61200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text here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E398B-066B-49A0-AA76-1B531C80634E}"/>
              </a:ext>
            </a:extLst>
          </p:cNvPr>
          <p:cNvSpPr txBox="1"/>
          <p:nvPr/>
        </p:nvSpPr>
        <p:spPr>
          <a:xfrm>
            <a:off x="720257" y="1799999"/>
            <a:ext cx="6120000" cy="432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photo here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Text Box 164">
            <a:extLst>
              <a:ext uri="{FF2B5EF4-FFF2-40B4-BE49-F238E27FC236}">
                <a16:creationId xmlns:a16="http://schemas.microsoft.com/office/drawing/2014/main" id="{6AD8A52E-F254-4D78-9755-9EDACE449FFC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20354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c-4-Pics-Left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 4L Title A</Template>
  <TotalTime>6</TotalTime>
  <Words>49</Words>
  <Application>Microsoft Office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Basic-4-Pics-Left-Heading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Teresa Gadd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Teresa Gadd</cp:lastModifiedBy>
  <cp:revision>4</cp:revision>
  <dcterms:created xsi:type="dcterms:W3CDTF">2021-04-01T13:58:34Z</dcterms:created>
  <dcterms:modified xsi:type="dcterms:W3CDTF">2023-09-28T15:58:36Z</dcterms:modified>
  <cp:category/>
</cp:coreProperties>
</file>